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7" r:id="rId5"/>
    <p:sldId id="263" r:id="rId6"/>
    <p:sldId id="258" r:id="rId7"/>
    <p:sldId id="261" r:id="rId8"/>
    <p:sldId id="265" r:id="rId9"/>
    <p:sldId id="262" r:id="rId10"/>
    <p:sldId id="264" r:id="rId11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4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34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06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27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7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85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70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46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169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7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86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009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479BF-2CE8-4DDE-B514-03BB5AB02374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DB245-31D7-4900-A8CF-08D6A1C80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64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CCB4B-B6F7-4B39-AB8C-576ACA897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778" y="557918"/>
            <a:ext cx="77724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Drawings for Avionics Power Panel</a:t>
            </a:r>
            <a:br>
              <a:rPr lang="en-US" dirty="0"/>
            </a:br>
            <a:r>
              <a:rPr lang="en-US" dirty="0"/>
              <a:t>And Oxygen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46C3D5-E304-45E9-85A3-ED2D022AC7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970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F639-8052-4796-BD6B-C22A5B1F3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Aux panels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BDCD82-8909-44A0-AB9E-DD6739DE4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37" y="1690689"/>
            <a:ext cx="3091643" cy="40441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3AECF5-3024-4D88-A0DE-47B8AD348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38008" y="2742410"/>
            <a:ext cx="5222966" cy="17939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3CE9B4-E54E-47F7-97F8-B60D70306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712836" y="2394553"/>
            <a:ext cx="5527763" cy="266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312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70E22-3BC0-4B25-A09B-A69DEDB6A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3555" y="108125"/>
            <a:ext cx="3299883" cy="1325563"/>
          </a:xfrm>
        </p:spPr>
        <p:txBody>
          <a:bodyPr>
            <a:normAutofit/>
          </a:bodyPr>
          <a:lstStyle/>
          <a:p>
            <a:r>
              <a:rPr lang="en-US" sz="1200" b="1" dirty="0"/>
              <a:t>Laser Templates</a:t>
            </a:r>
            <a:br>
              <a:rPr lang="en-US" sz="1200" b="1" dirty="0"/>
            </a:br>
            <a:r>
              <a:rPr lang="en-US" sz="1200" b="1" dirty="0"/>
              <a:t>File: </a:t>
            </a:r>
            <a:r>
              <a:rPr lang="en-US" sz="1200" b="1" dirty="0" err="1"/>
              <a:t>rightConsole_avionicsPwrPAnel</a:t>
            </a:r>
            <a:endParaRPr lang="en-US" sz="12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B305B1-2516-482A-B0F2-0A3E07060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006" y="1404586"/>
            <a:ext cx="3556803" cy="534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471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0988-B7F5-4230-8B27-5DB46DC25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LED Circuit</a:t>
            </a:r>
          </a:p>
        </p:txBody>
      </p:sp>
      <p:sp>
        <p:nvSpPr>
          <p:cNvPr id="4" name="Rectangle: Top Corners Snipped 3">
            <a:extLst>
              <a:ext uri="{FF2B5EF4-FFF2-40B4-BE49-F238E27FC236}">
                <a16:creationId xmlns:a16="http://schemas.microsoft.com/office/drawing/2014/main" id="{D6BAC19C-17ED-495A-BE95-75C8F587869A}"/>
              </a:ext>
            </a:extLst>
          </p:cNvPr>
          <p:cNvSpPr/>
          <p:nvPr/>
        </p:nvSpPr>
        <p:spPr>
          <a:xfrm rot="16200000">
            <a:off x="3770490" y="3533421"/>
            <a:ext cx="2065868" cy="1207912"/>
          </a:xfrm>
          <a:prstGeom prst="snip2Same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DAF77E-7236-475B-8085-093C2F65B7F1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2135332" y="4203123"/>
            <a:ext cx="59228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60D69D2-9A97-4C44-8EA7-0440783224AB}"/>
              </a:ext>
            </a:extLst>
          </p:cNvPr>
          <p:cNvSpPr/>
          <p:nvPr/>
        </p:nvSpPr>
        <p:spPr>
          <a:xfrm>
            <a:off x="2727613" y="4125191"/>
            <a:ext cx="535132" cy="1558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1K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FFAB37-CCB4-427D-A162-F578B93EC128}"/>
              </a:ext>
            </a:extLst>
          </p:cNvPr>
          <p:cNvCxnSpPr>
            <a:cxnSpLocks/>
          </p:cNvCxnSpPr>
          <p:nvPr/>
        </p:nvCxnSpPr>
        <p:spPr>
          <a:xfrm>
            <a:off x="3262745" y="4203122"/>
            <a:ext cx="120534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F52E66B-C4FB-44ED-9ADB-F18BC45CA11D}"/>
              </a:ext>
            </a:extLst>
          </p:cNvPr>
          <p:cNvCxnSpPr>
            <a:cxnSpLocks/>
          </p:cNvCxnSpPr>
          <p:nvPr/>
        </p:nvCxnSpPr>
        <p:spPr>
          <a:xfrm>
            <a:off x="4468091" y="3990109"/>
            <a:ext cx="0" cy="3809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0E2F5D-BB5B-4279-A241-C444A4400C5E}"/>
              </a:ext>
            </a:extLst>
          </p:cNvPr>
          <p:cNvCxnSpPr>
            <a:cxnSpLocks/>
          </p:cNvCxnSpPr>
          <p:nvPr/>
        </p:nvCxnSpPr>
        <p:spPr>
          <a:xfrm flipV="1">
            <a:off x="4468091" y="3824720"/>
            <a:ext cx="325582" cy="2718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EE3BC22-AF94-4691-AD8E-B5B561E388A5}"/>
              </a:ext>
            </a:extLst>
          </p:cNvPr>
          <p:cNvCxnSpPr>
            <a:cxnSpLocks/>
          </p:cNvCxnSpPr>
          <p:nvPr/>
        </p:nvCxnSpPr>
        <p:spPr>
          <a:xfrm>
            <a:off x="4468091" y="4286682"/>
            <a:ext cx="335333" cy="162357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E237658-EE9D-4C8C-B261-833AB6A7E23E}"/>
              </a:ext>
            </a:extLst>
          </p:cNvPr>
          <p:cNvSpPr txBox="1"/>
          <p:nvPr/>
        </p:nvSpPr>
        <p:spPr>
          <a:xfrm>
            <a:off x="4630882" y="2688263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25E3BE-F0A7-4F63-A254-E4D1D88BD6BF}"/>
              </a:ext>
            </a:extLst>
          </p:cNvPr>
          <p:cNvSpPr txBox="1"/>
          <p:nvPr/>
        </p:nvSpPr>
        <p:spPr>
          <a:xfrm>
            <a:off x="3510702" y="2205527"/>
            <a:ext cx="251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2n222 (viewed from top)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62E77B-8720-4BE9-B301-96AE00335CCA}"/>
              </a:ext>
            </a:extLst>
          </p:cNvPr>
          <p:cNvSpPr txBox="1"/>
          <p:nvPr/>
        </p:nvSpPr>
        <p:spPr>
          <a:xfrm>
            <a:off x="4492280" y="5522251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LED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21DE944-98E8-4185-851E-0303E634390E}"/>
              </a:ext>
            </a:extLst>
          </p:cNvPr>
          <p:cNvCxnSpPr>
            <a:cxnSpLocks/>
          </p:cNvCxnSpPr>
          <p:nvPr/>
        </p:nvCxnSpPr>
        <p:spPr>
          <a:xfrm flipH="1" flipV="1">
            <a:off x="4769444" y="2996174"/>
            <a:ext cx="16153" cy="82854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E944CE6-0746-42BB-81C0-01E38B992C29}"/>
              </a:ext>
            </a:extLst>
          </p:cNvPr>
          <p:cNvCxnSpPr>
            <a:cxnSpLocks/>
          </p:cNvCxnSpPr>
          <p:nvPr/>
        </p:nvCxnSpPr>
        <p:spPr>
          <a:xfrm flipH="1" flipV="1">
            <a:off x="4798373" y="4449039"/>
            <a:ext cx="10101" cy="10085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EBB0462-DF74-4003-B5BC-820C1E7729E2}"/>
              </a:ext>
            </a:extLst>
          </p:cNvPr>
          <p:cNvSpPr txBox="1"/>
          <p:nvPr/>
        </p:nvSpPr>
        <p:spPr>
          <a:xfrm>
            <a:off x="6028186" y="3960667"/>
            <a:ext cx="22143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LEDs are 470 Ohm</a:t>
            </a:r>
          </a:p>
          <a:p>
            <a:r>
              <a:rPr lang="en-US" dirty="0"/>
              <a:t>Then wired in parallel</a:t>
            </a:r>
          </a:p>
          <a:p>
            <a:r>
              <a:rPr lang="en-US" dirty="0"/>
              <a:t>About </a:t>
            </a:r>
            <a:r>
              <a:rPr lang="en-US"/>
              <a:t>10-12 max</a:t>
            </a:r>
            <a:endParaRPr lang="en-US" dirty="0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25DAE747-3561-4CC2-995A-2583CD45F68C}"/>
              </a:ext>
            </a:extLst>
          </p:cNvPr>
          <p:cNvSpPr/>
          <p:nvPr/>
        </p:nvSpPr>
        <p:spPr>
          <a:xfrm rot="5400000">
            <a:off x="7012562" y="4953145"/>
            <a:ext cx="354592" cy="434332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6890BA3-4627-440B-A1F6-CCE04DFA5EDC}"/>
              </a:ext>
            </a:extLst>
          </p:cNvPr>
          <p:cNvSpPr/>
          <p:nvPr/>
        </p:nvSpPr>
        <p:spPr>
          <a:xfrm>
            <a:off x="6269219" y="5092379"/>
            <a:ext cx="535132" cy="1558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470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259998B-8426-443B-95DE-FC53648F28FB}"/>
              </a:ext>
            </a:extLst>
          </p:cNvPr>
          <p:cNvCxnSpPr>
            <a:cxnSpLocks/>
            <a:endCxn id="28" idx="3"/>
          </p:cNvCxnSpPr>
          <p:nvPr/>
        </p:nvCxnSpPr>
        <p:spPr>
          <a:xfrm>
            <a:off x="6814743" y="5170310"/>
            <a:ext cx="157949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17D0E047-1A5D-4731-8C0E-99DC64D2DBDE}"/>
              </a:ext>
            </a:extLst>
          </p:cNvPr>
          <p:cNvSpPr/>
          <p:nvPr/>
        </p:nvSpPr>
        <p:spPr>
          <a:xfrm rot="5400000">
            <a:off x="7012562" y="5438526"/>
            <a:ext cx="354592" cy="434332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1912857-5080-4BAE-A5FB-E74C11AB7B02}"/>
              </a:ext>
            </a:extLst>
          </p:cNvPr>
          <p:cNvSpPr/>
          <p:nvPr/>
        </p:nvSpPr>
        <p:spPr>
          <a:xfrm>
            <a:off x="6269219" y="5577760"/>
            <a:ext cx="535132" cy="1558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470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2F50473-B075-49DD-A55E-AF80476BF091}"/>
              </a:ext>
            </a:extLst>
          </p:cNvPr>
          <p:cNvCxnSpPr>
            <a:cxnSpLocks/>
            <a:endCxn id="32" idx="3"/>
          </p:cNvCxnSpPr>
          <p:nvPr/>
        </p:nvCxnSpPr>
        <p:spPr>
          <a:xfrm>
            <a:off x="6814743" y="5655691"/>
            <a:ext cx="157949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A0910409-66DD-4518-8EF5-5787A83A48B6}"/>
              </a:ext>
            </a:extLst>
          </p:cNvPr>
          <p:cNvSpPr/>
          <p:nvPr/>
        </p:nvSpPr>
        <p:spPr>
          <a:xfrm rot="5400000">
            <a:off x="7010868" y="5926293"/>
            <a:ext cx="354592" cy="434332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CDAA31-7CE5-49A5-8800-0390CF363A2E}"/>
              </a:ext>
            </a:extLst>
          </p:cNvPr>
          <p:cNvSpPr/>
          <p:nvPr/>
        </p:nvSpPr>
        <p:spPr>
          <a:xfrm>
            <a:off x="6267525" y="6065527"/>
            <a:ext cx="535132" cy="1558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470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EB17A35-3642-4F33-AD81-78D14302DC1E}"/>
              </a:ext>
            </a:extLst>
          </p:cNvPr>
          <p:cNvCxnSpPr>
            <a:cxnSpLocks/>
            <a:endCxn id="35" idx="3"/>
          </p:cNvCxnSpPr>
          <p:nvPr/>
        </p:nvCxnSpPr>
        <p:spPr>
          <a:xfrm>
            <a:off x="6813049" y="6143458"/>
            <a:ext cx="157949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628C824-E975-4890-85EB-C9916CBAC36B}"/>
              </a:ext>
            </a:extLst>
          </p:cNvPr>
          <p:cNvCxnSpPr>
            <a:endCxn id="29" idx="1"/>
          </p:cNvCxnSpPr>
          <p:nvPr/>
        </p:nvCxnSpPr>
        <p:spPr>
          <a:xfrm flipV="1">
            <a:off x="4803424" y="5170311"/>
            <a:ext cx="1465795" cy="2872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898DC47-32D8-4382-9183-A7132AD237F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4813525" y="5457563"/>
            <a:ext cx="1455694" cy="1981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FD58D22-58EF-475A-A521-7F64D4EAE5EA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4813525" y="5457563"/>
            <a:ext cx="1454000" cy="6858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5C5FCB8-88F1-4604-A4D4-9925FC212189}"/>
              </a:ext>
            </a:extLst>
          </p:cNvPr>
          <p:cNvCxnSpPr>
            <a:cxnSpLocks/>
            <a:stCxn id="28" idx="0"/>
          </p:cNvCxnSpPr>
          <p:nvPr/>
        </p:nvCxnSpPr>
        <p:spPr>
          <a:xfrm>
            <a:off x="7407024" y="5170311"/>
            <a:ext cx="7810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527DE7C-D303-4858-896A-5BD792BC45F4}"/>
              </a:ext>
            </a:extLst>
          </p:cNvPr>
          <p:cNvCxnSpPr>
            <a:cxnSpLocks/>
          </p:cNvCxnSpPr>
          <p:nvPr/>
        </p:nvCxnSpPr>
        <p:spPr>
          <a:xfrm flipV="1">
            <a:off x="8188036" y="5164715"/>
            <a:ext cx="0" cy="14432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22D2726-FC12-40C0-AC8C-F2D9ACA7CB3F}"/>
              </a:ext>
            </a:extLst>
          </p:cNvPr>
          <p:cNvCxnSpPr>
            <a:cxnSpLocks/>
            <a:endCxn id="32" idx="0"/>
          </p:cNvCxnSpPr>
          <p:nvPr/>
        </p:nvCxnSpPr>
        <p:spPr>
          <a:xfrm flipH="1" flipV="1">
            <a:off x="7407024" y="5655692"/>
            <a:ext cx="779318" cy="145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759C298-6891-422C-AC01-495531C8C3B5}"/>
              </a:ext>
            </a:extLst>
          </p:cNvPr>
          <p:cNvCxnSpPr>
            <a:cxnSpLocks/>
            <a:endCxn id="35" idx="0"/>
          </p:cNvCxnSpPr>
          <p:nvPr/>
        </p:nvCxnSpPr>
        <p:spPr>
          <a:xfrm flipH="1">
            <a:off x="7405330" y="6143458"/>
            <a:ext cx="781012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355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2E4AAF4-9BBE-4FE0-8C89-7C216E7191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4711700"/>
              </p:ext>
            </p:extLst>
          </p:nvPr>
        </p:nvGraphicFramePr>
        <p:xfrm>
          <a:off x="290622" y="362955"/>
          <a:ext cx="2718393" cy="6071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922">
                  <a:extLst>
                    <a:ext uri="{9D8B030D-6E8A-4147-A177-3AD203B41FA5}">
                      <a16:colId xmlns:a16="http://schemas.microsoft.com/office/drawing/2014/main" val="1740593555"/>
                    </a:ext>
                  </a:extLst>
                </a:gridCol>
                <a:gridCol w="1337340">
                  <a:extLst>
                    <a:ext uri="{9D8B030D-6E8A-4147-A177-3AD203B41FA5}">
                      <a16:colId xmlns:a16="http://schemas.microsoft.com/office/drawing/2014/main" val="2890628405"/>
                    </a:ext>
                  </a:extLst>
                </a:gridCol>
                <a:gridCol w="906131">
                  <a:extLst>
                    <a:ext uri="{9D8B030D-6E8A-4147-A177-3AD203B41FA5}">
                      <a16:colId xmlns:a16="http://schemas.microsoft.com/office/drawing/2014/main" val="2738748170"/>
                    </a:ext>
                  </a:extLst>
                </a:gridCol>
              </a:tblGrid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Arduino pin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000078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Anit</a:t>
                      </a:r>
                      <a:r>
                        <a:rPr lang="en-US" sz="1600" dirty="0"/>
                        <a:t>-Ice 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0677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Anit</a:t>
                      </a:r>
                      <a:r>
                        <a:rPr lang="en-US" sz="1600" dirty="0"/>
                        <a:t>-Ice 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14070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IFF 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88799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IFF 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53954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UFH 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9141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UHF 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49689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15719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 STA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72961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MFD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60719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UFC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68653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84443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32254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762166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INS 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3184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INS 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762746"/>
                  </a:ext>
                </a:extLst>
              </a:tr>
            </a:tbl>
          </a:graphicData>
        </a:graphic>
      </p:graphicFrame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9ADBB08-31CE-44DE-827E-1E006A623A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997706"/>
              </p:ext>
            </p:extLst>
          </p:nvPr>
        </p:nvGraphicFramePr>
        <p:xfrm>
          <a:off x="3212803" y="362955"/>
          <a:ext cx="2718393" cy="60679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922">
                  <a:extLst>
                    <a:ext uri="{9D8B030D-6E8A-4147-A177-3AD203B41FA5}">
                      <a16:colId xmlns:a16="http://schemas.microsoft.com/office/drawing/2014/main" val="1740593555"/>
                    </a:ext>
                  </a:extLst>
                </a:gridCol>
                <a:gridCol w="1337340">
                  <a:extLst>
                    <a:ext uri="{9D8B030D-6E8A-4147-A177-3AD203B41FA5}">
                      <a16:colId xmlns:a16="http://schemas.microsoft.com/office/drawing/2014/main" val="2890628405"/>
                    </a:ext>
                  </a:extLst>
                </a:gridCol>
                <a:gridCol w="906131">
                  <a:extLst>
                    <a:ext uri="{9D8B030D-6E8A-4147-A177-3AD203B41FA5}">
                      <a16:colId xmlns:a16="http://schemas.microsoft.com/office/drawing/2014/main" val="2738748170"/>
                    </a:ext>
                  </a:extLst>
                </a:gridCol>
              </a:tblGrid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Arduino pin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000078"/>
                  </a:ext>
                </a:extLst>
              </a:tr>
              <a:tr h="362921"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IFF Norm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0677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IFF Nav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14070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IFF 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88799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IFF In FLT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53954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IFF ATT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9141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MDS 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49689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MDS 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15719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BackLight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72961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60719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68653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84443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58RV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32254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58-Z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762166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3184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29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762746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1BC2C259-0C5E-43F4-ACB7-6F77C98AE4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6029636"/>
              </p:ext>
            </p:extLst>
          </p:nvPr>
        </p:nvGraphicFramePr>
        <p:xfrm>
          <a:off x="6134984" y="362955"/>
          <a:ext cx="2718393" cy="618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922">
                  <a:extLst>
                    <a:ext uri="{9D8B030D-6E8A-4147-A177-3AD203B41FA5}">
                      <a16:colId xmlns:a16="http://schemas.microsoft.com/office/drawing/2014/main" val="1740593555"/>
                    </a:ext>
                  </a:extLst>
                </a:gridCol>
                <a:gridCol w="1609184">
                  <a:extLst>
                    <a:ext uri="{9D8B030D-6E8A-4147-A177-3AD203B41FA5}">
                      <a16:colId xmlns:a16="http://schemas.microsoft.com/office/drawing/2014/main" val="2890628405"/>
                    </a:ext>
                  </a:extLst>
                </a:gridCol>
                <a:gridCol w="634287">
                  <a:extLst>
                    <a:ext uri="{9D8B030D-6E8A-4147-A177-3AD203B41FA5}">
                      <a16:colId xmlns:a16="http://schemas.microsoft.com/office/drawing/2014/main" val="2738748170"/>
                    </a:ext>
                  </a:extLst>
                </a:gridCol>
              </a:tblGrid>
              <a:tr h="56462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Arduino pin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000078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06771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140700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88799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539541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58-Zall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91415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58TD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496891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58ON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157195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02-Test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729615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02-EMR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60719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02-100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686530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02-ON43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844431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02-PBG45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322540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762166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3184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762746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r>
                        <a:rPr lang="en-US" sz="16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BackLight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76240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F9B845A-5530-45E5-B3A2-A094FBCCF346}"/>
              </a:ext>
            </a:extLst>
          </p:cNvPr>
          <p:cNvSpPr txBox="1"/>
          <p:nvPr/>
        </p:nvSpPr>
        <p:spPr>
          <a:xfrm>
            <a:off x="4091130" y="0"/>
            <a:ext cx="961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OXYGEN</a:t>
            </a:r>
          </a:p>
        </p:txBody>
      </p:sp>
    </p:spTree>
    <p:extLst>
      <p:ext uri="{BB962C8B-B14F-4D97-AF65-F5344CB8AC3E}">
        <p14:creationId xmlns:p14="http://schemas.microsoft.com/office/powerpoint/2010/main" val="406969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2E4AAF4-9BBE-4FE0-8C89-7C216E7191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2234482"/>
              </p:ext>
            </p:extLst>
          </p:nvPr>
        </p:nvGraphicFramePr>
        <p:xfrm>
          <a:off x="290622" y="362955"/>
          <a:ext cx="2718393" cy="6071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922">
                  <a:extLst>
                    <a:ext uri="{9D8B030D-6E8A-4147-A177-3AD203B41FA5}">
                      <a16:colId xmlns:a16="http://schemas.microsoft.com/office/drawing/2014/main" val="1740593555"/>
                    </a:ext>
                  </a:extLst>
                </a:gridCol>
                <a:gridCol w="1337340">
                  <a:extLst>
                    <a:ext uri="{9D8B030D-6E8A-4147-A177-3AD203B41FA5}">
                      <a16:colId xmlns:a16="http://schemas.microsoft.com/office/drawing/2014/main" val="2890628405"/>
                    </a:ext>
                  </a:extLst>
                </a:gridCol>
                <a:gridCol w="906131">
                  <a:extLst>
                    <a:ext uri="{9D8B030D-6E8A-4147-A177-3AD203B41FA5}">
                      <a16:colId xmlns:a16="http://schemas.microsoft.com/office/drawing/2014/main" val="2738748170"/>
                    </a:ext>
                  </a:extLst>
                </a:gridCol>
              </a:tblGrid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Arduino pin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000078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BackLight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0677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CRAD1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14070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CRAD2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88799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r>
                        <a:rPr lang="en-US" sz="1600" dirty="0"/>
                        <a:t>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53954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9141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49689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15719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72961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60719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68653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84443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32254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762166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3184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762746"/>
                  </a:ext>
                </a:extLst>
              </a:tr>
            </a:tbl>
          </a:graphicData>
        </a:graphic>
      </p:graphicFrame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29ADBB08-31CE-44DE-827E-1E006A623A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851757"/>
              </p:ext>
            </p:extLst>
          </p:nvPr>
        </p:nvGraphicFramePr>
        <p:xfrm>
          <a:off x="3212803" y="362955"/>
          <a:ext cx="2718393" cy="60679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922">
                  <a:extLst>
                    <a:ext uri="{9D8B030D-6E8A-4147-A177-3AD203B41FA5}">
                      <a16:colId xmlns:a16="http://schemas.microsoft.com/office/drawing/2014/main" val="1740593555"/>
                    </a:ext>
                  </a:extLst>
                </a:gridCol>
                <a:gridCol w="1337340">
                  <a:extLst>
                    <a:ext uri="{9D8B030D-6E8A-4147-A177-3AD203B41FA5}">
                      <a16:colId xmlns:a16="http://schemas.microsoft.com/office/drawing/2014/main" val="2890628405"/>
                    </a:ext>
                  </a:extLst>
                </a:gridCol>
                <a:gridCol w="906131">
                  <a:extLst>
                    <a:ext uri="{9D8B030D-6E8A-4147-A177-3AD203B41FA5}">
                      <a16:colId xmlns:a16="http://schemas.microsoft.com/office/drawing/2014/main" val="2738748170"/>
                    </a:ext>
                  </a:extLst>
                </a:gridCol>
              </a:tblGrid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Arduino pin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000078"/>
                  </a:ext>
                </a:extLst>
              </a:tr>
              <a:tr h="36292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0677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14070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88799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53954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9141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49689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15719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729615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60719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68653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844431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322540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762166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3184"/>
                  </a:ext>
                </a:extLst>
              </a:tr>
              <a:tr h="366134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762746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1BC2C259-0C5E-43F4-ACB7-6F77C98AE4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34404"/>
              </p:ext>
            </p:extLst>
          </p:nvPr>
        </p:nvGraphicFramePr>
        <p:xfrm>
          <a:off x="6134984" y="362955"/>
          <a:ext cx="2718393" cy="618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922">
                  <a:extLst>
                    <a:ext uri="{9D8B030D-6E8A-4147-A177-3AD203B41FA5}">
                      <a16:colId xmlns:a16="http://schemas.microsoft.com/office/drawing/2014/main" val="1740593555"/>
                    </a:ext>
                  </a:extLst>
                </a:gridCol>
                <a:gridCol w="1609184">
                  <a:extLst>
                    <a:ext uri="{9D8B030D-6E8A-4147-A177-3AD203B41FA5}">
                      <a16:colId xmlns:a16="http://schemas.microsoft.com/office/drawing/2014/main" val="2890628405"/>
                    </a:ext>
                  </a:extLst>
                </a:gridCol>
                <a:gridCol w="634287">
                  <a:extLst>
                    <a:ext uri="{9D8B030D-6E8A-4147-A177-3AD203B41FA5}">
                      <a16:colId xmlns:a16="http://schemas.microsoft.com/office/drawing/2014/main" val="2738748170"/>
                    </a:ext>
                  </a:extLst>
                </a:gridCol>
              </a:tblGrid>
              <a:tr h="56462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Signal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Arduino pin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000078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206771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140700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88799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539541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91415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496891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157195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9729615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60719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686530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844431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322540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762166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3184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2762746"/>
                  </a:ext>
                </a:extLst>
              </a:tr>
              <a:tr h="32297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076240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F9B845A-5530-45E5-B3A2-A094FBCCF346}"/>
              </a:ext>
            </a:extLst>
          </p:cNvPr>
          <p:cNvSpPr txBox="1"/>
          <p:nvPr/>
        </p:nvSpPr>
        <p:spPr>
          <a:xfrm>
            <a:off x="4091130" y="0"/>
            <a:ext cx="961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OXYGEN</a:t>
            </a:r>
          </a:p>
        </p:txBody>
      </p:sp>
    </p:spTree>
    <p:extLst>
      <p:ext uri="{BB962C8B-B14F-4D97-AF65-F5344CB8AC3E}">
        <p14:creationId xmlns:p14="http://schemas.microsoft.com/office/powerpoint/2010/main" val="999970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E4EAD-EFD3-4DA8-BC75-54AEC5995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089AFC-69F1-4BDC-B717-8630B94E614F}"/>
              </a:ext>
            </a:extLst>
          </p:cNvPr>
          <p:cNvSpPr txBox="1"/>
          <p:nvPr/>
        </p:nvSpPr>
        <p:spPr>
          <a:xfrm>
            <a:off x="970844" y="1772356"/>
            <a:ext cx="7710312" cy="8833187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r>
              <a:rPr lang="en-US" sz="800" dirty="0"/>
              <a:t>/*</a:t>
            </a:r>
          </a:p>
          <a:p>
            <a:r>
              <a:rPr lang="en-US" sz="800" dirty="0"/>
              <a:t> Panel For the power and hut lighting</a:t>
            </a:r>
          </a:p>
          <a:p>
            <a:r>
              <a:rPr lang="en-US" sz="800" dirty="0"/>
              <a:t> */</a:t>
            </a:r>
          </a:p>
          <a:p>
            <a:r>
              <a:rPr lang="en-US" sz="800" dirty="0"/>
              <a:t>#define DCSBIOS_IRQ_SERIAL</a:t>
            </a:r>
          </a:p>
          <a:p>
            <a:r>
              <a:rPr lang="en-US" sz="800" dirty="0"/>
              <a:t>#include &lt;</a:t>
            </a:r>
            <a:r>
              <a:rPr lang="en-US" sz="800" dirty="0" err="1"/>
              <a:t>Servo.h</a:t>
            </a:r>
            <a:r>
              <a:rPr lang="en-US" sz="800" dirty="0"/>
              <a:t>&gt;</a:t>
            </a:r>
          </a:p>
          <a:p>
            <a:endParaRPr lang="en-US" sz="800" dirty="0"/>
          </a:p>
          <a:p>
            <a:r>
              <a:rPr lang="en-US" sz="800" dirty="0"/>
              <a:t>#include "</a:t>
            </a:r>
            <a:r>
              <a:rPr lang="en-US" sz="800" dirty="0" err="1"/>
              <a:t>DcsBios.h</a:t>
            </a:r>
            <a:r>
              <a:rPr lang="en-US" sz="800" dirty="0"/>
              <a:t>"</a:t>
            </a:r>
          </a:p>
          <a:p>
            <a:endParaRPr lang="en-US" sz="800" dirty="0"/>
          </a:p>
          <a:p>
            <a:r>
              <a:rPr lang="en-US" sz="800" dirty="0"/>
              <a:t>// PUT commands from library</a:t>
            </a:r>
          </a:p>
          <a:p>
            <a:r>
              <a:rPr lang="en-US" sz="800" dirty="0"/>
              <a:t>//file:///C:/Users/chris/Saved%20Games/DCS/Scripts/DCS-BIOS/doc/control-reference.html</a:t>
            </a:r>
          </a:p>
          <a:p>
            <a:r>
              <a:rPr lang="en-US" sz="800" dirty="0"/>
              <a:t>//</a:t>
            </a:r>
          </a:p>
          <a:p>
            <a:endParaRPr lang="en-US" sz="800" dirty="0"/>
          </a:p>
          <a:p>
            <a:r>
              <a:rPr lang="en-US" sz="800" dirty="0"/>
              <a:t>unsigned long </a:t>
            </a:r>
            <a:r>
              <a:rPr lang="en-US" sz="800" dirty="0" err="1"/>
              <a:t>previousMillis</a:t>
            </a:r>
            <a:r>
              <a:rPr lang="en-US" sz="800" dirty="0"/>
              <a:t>_ = 0;        // will store last time LED was updated</a:t>
            </a:r>
          </a:p>
          <a:p>
            <a:r>
              <a:rPr lang="en-US" sz="800" dirty="0"/>
              <a:t>unsigned int </a:t>
            </a:r>
            <a:r>
              <a:rPr lang="en-US" sz="800" dirty="0" err="1"/>
              <a:t>lastUpdateCounter</a:t>
            </a:r>
            <a:r>
              <a:rPr lang="en-US" sz="800" dirty="0"/>
              <a:t>_ = 0;</a:t>
            </a:r>
          </a:p>
          <a:p>
            <a:r>
              <a:rPr lang="en-US" sz="800" dirty="0"/>
              <a:t>unsigned int </a:t>
            </a:r>
            <a:r>
              <a:rPr lang="en-US" sz="800" dirty="0" err="1"/>
              <a:t>priorUpdateCounter</a:t>
            </a:r>
            <a:r>
              <a:rPr lang="en-US" sz="800" dirty="0"/>
              <a:t>_ = 0;</a:t>
            </a:r>
          </a:p>
          <a:p>
            <a:endParaRPr lang="en-US" sz="800" dirty="0"/>
          </a:p>
          <a:p>
            <a:r>
              <a:rPr lang="en-US" sz="800" dirty="0"/>
              <a:t>//Servo variables</a:t>
            </a:r>
          </a:p>
          <a:p>
            <a:r>
              <a:rPr lang="en-US" sz="800" dirty="0"/>
              <a:t>Servo </a:t>
            </a:r>
            <a:r>
              <a:rPr lang="en-US" sz="800" dirty="0" err="1"/>
              <a:t>oxygenPressureServo</a:t>
            </a:r>
            <a:r>
              <a:rPr lang="en-US" sz="800" dirty="0"/>
              <a:t>;</a:t>
            </a:r>
          </a:p>
          <a:p>
            <a:r>
              <a:rPr lang="en-US" sz="800" dirty="0"/>
              <a:t>int </a:t>
            </a:r>
            <a:r>
              <a:rPr lang="en-US" sz="800" dirty="0" err="1"/>
              <a:t>oxygenPressurePin</a:t>
            </a:r>
            <a:r>
              <a:rPr lang="en-US" sz="800" dirty="0"/>
              <a:t> = 6;</a:t>
            </a:r>
          </a:p>
          <a:p>
            <a:r>
              <a:rPr lang="en-US" sz="800" dirty="0"/>
              <a:t>int </a:t>
            </a:r>
            <a:r>
              <a:rPr lang="en-US" sz="800" dirty="0" err="1"/>
              <a:t>oxygenPressureValue</a:t>
            </a:r>
            <a:r>
              <a:rPr lang="en-US" sz="800" dirty="0"/>
              <a:t> = 0;</a:t>
            </a:r>
          </a:p>
          <a:p>
            <a:endParaRPr lang="en-US" sz="800" dirty="0"/>
          </a:p>
          <a:p>
            <a:r>
              <a:rPr lang="en-US" sz="800" dirty="0"/>
              <a:t>//Sensor Panel</a:t>
            </a:r>
          </a:p>
          <a:p>
            <a:endParaRPr lang="en-US" sz="800" dirty="0"/>
          </a:p>
          <a:p>
            <a:r>
              <a:rPr lang="en-US" sz="800" dirty="0" err="1"/>
              <a:t>DcsBios</a:t>
            </a:r>
            <a:r>
              <a:rPr lang="en-US" sz="800" dirty="0"/>
              <a:t>::Switch3Pos </a:t>
            </a:r>
            <a:r>
              <a:rPr lang="en-US" sz="800" dirty="0" err="1"/>
              <a:t>engAntiIce</a:t>
            </a:r>
            <a:r>
              <a:rPr lang="en-US" sz="800" dirty="0"/>
              <a:t>("ENG_ANTI_ICE", 23, 25);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::Switch3Pos </a:t>
            </a:r>
            <a:r>
              <a:rPr lang="en-US" sz="800" dirty="0" err="1"/>
              <a:t>iffAntSelSw</a:t>
            </a:r>
            <a:r>
              <a:rPr lang="en-US" sz="800" dirty="0"/>
              <a:t>("IFF_ANT_SEL_SW", 27, 29);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::Switch3Pos </a:t>
            </a:r>
            <a:r>
              <a:rPr lang="en-US" sz="800" dirty="0" err="1"/>
              <a:t>uhfAntSelSw</a:t>
            </a:r>
            <a:r>
              <a:rPr lang="en-US" sz="800" dirty="0"/>
              <a:t>("UHF_ANT_SEL_SW", 31, 33);</a:t>
            </a:r>
          </a:p>
          <a:p>
            <a:endParaRPr lang="en-US" sz="800" dirty="0"/>
          </a:p>
          <a:p>
            <a:r>
              <a:rPr lang="en-US" sz="800" dirty="0" err="1"/>
              <a:t>DcsBios</a:t>
            </a:r>
            <a:r>
              <a:rPr lang="en-US" sz="800" dirty="0"/>
              <a:t>::Switch2Pos </a:t>
            </a:r>
            <a:r>
              <a:rPr lang="en-US" sz="800" dirty="0" err="1"/>
              <a:t>mmcPwrSw</a:t>
            </a:r>
            <a:r>
              <a:rPr lang="en-US" sz="800" dirty="0"/>
              <a:t>("MMC_PWR_SW", 35);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::Switch2Pos </a:t>
            </a:r>
            <a:r>
              <a:rPr lang="en-US" sz="800" dirty="0" err="1"/>
              <a:t>stStaSw</a:t>
            </a:r>
            <a:r>
              <a:rPr lang="en-US" sz="800" dirty="0"/>
              <a:t>("ST_STA_SW", 37);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::Switch2Pos </a:t>
            </a:r>
            <a:r>
              <a:rPr lang="en-US" sz="800" dirty="0" err="1"/>
              <a:t>mfdSw</a:t>
            </a:r>
            <a:r>
              <a:rPr lang="en-US" sz="800" dirty="0"/>
              <a:t>("MFD_SW", 39);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::Switch2Pos </a:t>
            </a:r>
            <a:r>
              <a:rPr lang="en-US" sz="800" dirty="0" err="1"/>
              <a:t>ufcSw</a:t>
            </a:r>
            <a:r>
              <a:rPr lang="en-US" sz="800" dirty="0"/>
              <a:t>("UFC_SW", 41);</a:t>
            </a:r>
          </a:p>
          <a:p>
            <a:endParaRPr lang="en-US" sz="800" dirty="0"/>
          </a:p>
          <a:p>
            <a:r>
              <a:rPr lang="en-US" sz="800" dirty="0" err="1"/>
              <a:t>DcsBios</a:t>
            </a:r>
            <a:r>
              <a:rPr lang="en-US" sz="800" dirty="0"/>
              <a:t>::Switch2Pos </a:t>
            </a:r>
            <a:r>
              <a:rPr lang="en-US" sz="800" dirty="0" err="1"/>
              <a:t>mapSw</a:t>
            </a:r>
            <a:r>
              <a:rPr lang="en-US" sz="800" dirty="0"/>
              <a:t>("MAP_SW", 22);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::Switch2Pos </a:t>
            </a:r>
            <a:r>
              <a:rPr lang="en-US" sz="800" dirty="0" err="1"/>
              <a:t>gpsSw</a:t>
            </a:r>
            <a:r>
              <a:rPr lang="en-US" sz="800" dirty="0"/>
              <a:t>("GPS_SW", 24);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::Switch2Pos </a:t>
            </a:r>
            <a:r>
              <a:rPr lang="en-US" sz="800" dirty="0" err="1"/>
              <a:t>dlSw</a:t>
            </a:r>
            <a:r>
              <a:rPr lang="en-US" sz="800" dirty="0"/>
              <a:t>("DL_SW", 26);</a:t>
            </a:r>
          </a:p>
          <a:p>
            <a:endParaRPr lang="en-US" sz="800" dirty="0"/>
          </a:p>
          <a:p>
            <a:r>
              <a:rPr lang="en-US" sz="800" dirty="0"/>
              <a:t>const byte </a:t>
            </a:r>
            <a:r>
              <a:rPr lang="en-US" sz="800" dirty="0" err="1"/>
              <a:t>insKnbPins</a:t>
            </a:r>
            <a:r>
              <a:rPr lang="en-US" sz="800" dirty="0"/>
              <a:t>[7] = {28, 30, 32, 34, 36, 38, 40};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</a:t>
            </a:r>
            <a:r>
              <a:rPr lang="en-US" sz="800" dirty="0" err="1"/>
              <a:t>SwitchMultiPos</a:t>
            </a:r>
            <a:r>
              <a:rPr lang="en-US" sz="800" dirty="0"/>
              <a:t> </a:t>
            </a:r>
            <a:r>
              <a:rPr lang="en-US" sz="800" dirty="0" err="1"/>
              <a:t>insKnb</a:t>
            </a:r>
            <a:r>
              <a:rPr lang="en-US" sz="800" dirty="0"/>
              <a:t>("INS_KNB", </a:t>
            </a:r>
            <a:r>
              <a:rPr lang="en-US" sz="800" dirty="0" err="1"/>
              <a:t>insKnbPins</a:t>
            </a:r>
            <a:r>
              <a:rPr lang="en-US" sz="800" dirty="0"/>
              <a:t>, 7);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::Switch3Pos </a:t>
            </a:r>
            <a:r>
              <a:rPr lang="en-US" sz="800" dirty="0" err="1"/>
              <a:t>midsLvtKnb</a:t>
            </a:r>
            <a:r>
              <a:rPr lang="en-US" sz="800" dirty="0"/>
              <a:t>("MIDS_LVT_KNB", 2, 3);</a:t>
            </a:r>
          </a:p>
          <a:p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//Oxygen panel</a:t>
            </a:r>
          </a:p>
          <a:p>
            <a:r>
              <a:rPr lang="en-US" sz="800" dirty="0"/>
              <a:t>const byte ky58FillKnbPins[8] = {14, 15, 16, 17, 18, 19, 20, 21};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</a:t>
            </a:r>
            <a:r>
              <a:rPr lang="en-US" sz="800" dirty="0" err="1"/>
              <a:t>SwitchMultiPos</a:t>
            </a:r>
            <a:r>
              <a:rPr lang="en-US" sz="800" dirty="0"/>
              <a:t> ky58FillKnb("KY58_FILL_KNB", ky58FillKnbPins, 8);</a:t>
            </a:r>
          </a:p>
          <a:p>
            <a:endParaRPr lang="en-US" sz="800" dirty="0"/>
          </a:p>
          <a:p>
            <a:r>
              <a:rPr lang="en-US" sz="800" dirty="0"/>
              <a:t>const byte ky58ModeKnbPins[4] = {42, 44, 46, 48};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</a:t>
            </a:r>
            <a:r>
              <a:rPr lang="en-US" sz="800" dirty="0" err="1"/>
              <a:t>SwitchMultiPos</a:t>
            </a:r>
            <a:r>
              <a:rPr lang="en-US" sz="800" dirty="0"/>
              <a:t> ky58ModeKnb("KY58_MODE_KNB", ky58ModeKnbPins, 4);</a:t>
            </a:r>
          </a:p>
          <a:p>
            <a:endParaRPr lang="en-US" sz="800" dirty="0"/>
          </a:p>
          <a:p>
            <a:r>
              <a:rPr lang="en-US" sz="800" dirty="0" err="1"/>
              <a:t>DcsBios</a:t>
            </a:r>
            <a:r>
              <a:rPr lang="en-US" sz="800" dirty="0"/>
              <a:t>::Switch3Pos ky58PwrKnb("KY58_PWR_KNB", 52, 50);</a:t>
            </a:r>
          </a:p>
          <a:p>
            <a:endParaRPr lang="en-US" sz="800" dirty="0"/>
          </a:p>
          <a:p>
            <a:r>
              <a:rPr lang="en-US" sz="800" dirty="0" err="1"/>
              <a:t>DcsBios</a:t>
            </a:r>
            <a:r>
              <a:rPr lang="en-US" sz="800" dirty="0"/>
              <a:t>::Potentiometer ky58VolKnb("KY58_VOL_KNB", A0);</a:t>
            </a:r>
          </a:p>
          <a:p>
            <a:endParaRPr lang="en-US" sz="800" dirty="0"/>
          </a:p>
          <a:p>
            <a:r>
              <a:rPr lang="en-US" sz="800" dirty="0" err="1"/>
              <a:t>DcsBios</a:t>
            </a:r>
            <a:r>
              <a:rPr lang="en-US" sz="800" dirty="0"/>
              <a:t>::</a:t>
            </a:r>
            <a:r>
              <a:rPr lang="en-US" sz="800" dirty="0" err="1"/>
              <a:t>ServoOutput</a:t>
            </a:r>
            <a:r>
              <a:rPr lang="en-US" sz="800" dirty="0"/>
              <a:t> </a:t>
            </a:r>
            <a:r>
              <a:rPr lang="en-US" sz="800" dirty="0" err="1"/>
              <a:t>flowIndicator</a:t>
            </a:r>
            <a:r>
              <a:rPr lang="en-US" sz="800" dirty="0"/>
              <a:t>(0x44ee, 5, 544, 2400);</a:t>
            </a:r>
          </a:p>
          <a:p>
            <a:r>
              <a:rPr lang="en-US" sz="800" dirty="0"/>
              <a:t>//</a:t>
            </a:r>
            <a:r>
              <a:rPr lang="en-US" sz="800" dirty="0" err="1"/>
              <a:t>DcsBios</a:t>
            </a:r>
            <a:r>
              <a:rPr lang="en-US" sz="800" dirty="0"/>
              <a:t>::</a:t>
            </a:r>
            <a:r>
              <a:rPr lang="en-US" sz="800" dirty="0" err="1"/>
              <a:t>ServoOutput</a:t>
            </a:r>
            <a:r>
              <a:rPr lang="en-US" sz="800" dirty="0"/>
              <a:t> </a:t>
            </a:r>
            <a:r>
              <a:rPr lang="en-US" sz="800" dirty="0" err="1"/>
              <a:t>oxygenPressure</a:t>
            </a:r>
            <a:r>
              <a:rPr lang="en-US" sz="800" dirty="0"/>
              <a:t>(0x44ec, 6, 544, 2400);</a:t>
            </a:r>
          </a:p>
          <a:p>
            <a:endParaRPr lang="en-US" sz="800" dirty="0"/>
          </a:p>
          <a:p>
            <a:r>
              <a:rPr lang="en-US" sz="800" dirty="0" err="1"/>
              <a:t>DcsBios</a:t>
            </a:r>
            <a:r>
              <a:rPr lang="en-US" sz="800" dirty="0"/>
              <a:t>::Switch2Pos </a:t>
            </a:r>
            <a:r>
              <a:rPr lang="en-US" sz="800" dirty="0" err="1"/>
              <a:t>oxyDiluterLvr</a:t>
            </a:r>
            <a:r>
              <a:rPr lang="en-US" sz="800" dirty="0"/>
              <a:t>("OXY_DILUTER_LVR", 47);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::Switch3Pos </a:t>
            </a:r>
            <a:r>
              <a:rPr lang="en-US" sz="800" dirty="0" err="1"/>
              <a:t>oxyEmergLvr</a:t>
            </a:r>
            <a:r>
              <a:rPr lang="en-US" sz="800" dirty="0"/>
              <a:t>("OXY_EMERG_LVR", 51, 49);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::Switch3Pos </a:t>
            </a:r>
            <a:r>
              <a:rPr lang="en-US" sz="800" dirty="0" err="1"/>
              <a:t>oxySupplyLvr</a:t>
            </a:r>
            <a:r>
              <a:rPr lang="en-US" sz="800" dirty="0"/>
              <a:t>("OXY_SUPPLY_LVR", 45, 43 );</a:t>
            </a:r>
          </a:p>
          <a:p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//</a:t>
            </a:r>
            <a:r>
              <a:rPr lang="en-US" sz="800" dirty="0" err="1"/>
              <a:t>consnent</a:t>
            </a:r>
            <a:r>
              <a:rPr lang="en-US" sz="800" dirty="0"/>
              <a:t> panel</a:t>
            </a:r>
          </a:p>
          <a:p>
            <a:r>
              <a:rPr lang="en-US" sz="800" dirty="0"/>
              <a:t>//</a:t>
            </a:r>
            <a:r>
              <a:rPr lang="en-US" sz="800" dirty="0" err="1"/>
              <a:t>DcsBios</a:t>
            </a:r>
            <a:r>
              <a:rPr lang="en-US" sz="800" dirty="0"/>
              <a:t>::Switch3Pos </a:t>
            </a:r>
            <a:r>
              <a:rPr lang="en-US" sz="800" dirty="0" err="1"/>
              <a:t>plainCipherSw</a:t>
            </a:r>
            <a:r>
              <a:rPr lang="en-US" sz="800" dirty="0"/>
              <a:t>("PLAIN_CIPHER_SW", 10, 9);</a:t>
            </a:r>
          </a:p>
          <a:p>
            <a:endParaRPr lang="en-US" sz="800" dirty="0"/>
          </a:p>
          <a:p>
            <a:r>
              <a:rPr lang="en-US" sz="800" dirty="0"/>
              <a:t>//</a:t>
            </a:r>
          </a:p>
          <a:p>
            <a:r>
              <a:rPr lang="en-US" sz="800" dirty="0"/>
              <a:t>//Read back the brightness for the LEDS</a:t>
            </a:r>
          </a:p>
          <a:p>
            <a:r>
              <a:rPr lang="en-US" sz="800" dirty="0"/>
              <a:t>//</a:t>
            </a:r>
          </a:p>
          <a:p>
            <a:r>
              <a:rPr lang="en-US" sz="800" dirty="0"/>
              <a:t>int </a:t>
            </a:r>
            <a:r>
              <a:rPr lang="en-US" sz="800" dirty="0" err="1"/>
              <a:t>consolePwmPout</a:t>
            </a:r>
            <a:r>
              <a:rPr lang="en-US" sz="800" dirty="0"/>
              <a:t>_ = 4;</a:t>
            </a:r>
          </a:p>
          <a:p>
            <a:r>
              <a:rPr lang="en-US" sz="800" dirty="0"/>
              <a:t>int consolePwmPout2_ = 7;</a:t>
            </a:r>
          </a:p>
          <a:p>
            <a:r>
              <a:rPr lang="en-US" sz="800" dirty="0"/>
              <a:t>int consolePwmPout3_ = 8;</a:t>
            </a:r>
          </a:p>
          <a:p>
            <a:endParaRPr lang="en-US" sz="800" dirty="0"/>
          </a:p>
          <a:p>
            <a:r>
              <a:rPr lang="en-US" sz="800" dirty="0"/>
              <a:t>byte </a:t>
            </a:r>
            <a:r>
              <a:rPr lang="en-US" sz="800" dirty="0" err="1"/>
              <a:t>consoleOutLevel</a:t>
            </a:r>
            <a:r>
              <a:rPr lang="en-US" sz="800" dirty="0"/>
              <a:t>_ = 0;</a:t>
            </a:r>
          </a:p>
          <a:p>
            <a:r>
              <a:rPr lang="en-US" sz="800" dirty="0"/>
              <a:t>void </a:t>
            </a:r>
            <a:r>
              <a:rPr lang="en-US" sz="800" dirty="0" err="1"/>
              <a:t>onPriConsolesBrtKnbChange</a:t>
            </a:r>
            <a:r>
              <a:rPr lang="en-US" sz="800" dirty="0"/>
              <a:t>(unsigned int </a:t>
            </a:r>
            <a:r>
              <a:rPr lang="en-US" sz="800" dirty="0" err="1"/>
              <a:t>newValue</a:t>
            </a:r>
            <a:r>
              <a:rPr lang="en-US" sz="800" dirty="0"/>
              <a:t>) </a:t>
            </a:r>
          </a:p>
          <a:p>
            <a:r>
              <a:rPr lang="en-US" sz="800" dirty="0"/>
              <a:t>//</a:t>
            </a:r>
          </a:p>
          <a:p>
            <a:r>
              <a:rPr lang="en-US" sz="800" dirty="0"/>
              <a:t>{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consoleOutLevel</a:t>
            </a:r>
            <a:r>
              <a:rPr lang="en-US" sz="800" dirty="0"/>
              <a:t>_ = map(</a:t>
            </a:r>
            <a:r>
              <a:rPr lang="en-US" sz="800" dirty="0" err="1"/>
              <a:t>newValue</a:t>
            </a:r>
            <a:r>
              <a:rPr lang="en-US" sz="800" dirty="0"/>
              <a:t>, 0, 65535, 0, 100);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analogWrite</a:t>
            </a:r>
            <a:r>
              <a:rPr lang="en-US" sz="800" dirty="0"/>
              <a:t>( </a:t>
            </a:r>
            <a:r>
              <a:rPr lang="en-US" sz="800" dirty="0" err="1"/>
              <a:t>consolePwmPout</a:t>
            </a:r>
            <a:r>
              <a:rPr lang="en-US" sz="800" dirty="0"/>
              <a:t>_, </a:t>
            </a:r>
            <a:r>
              <a:rPr lang="en-US" sz="800" dirty="0" err="1"/>
              <a:t>consoleOutLevel</a:t>
            </a:r>
            <a:r>
              <a:rPr lang="en-US" sz="800" dirty="0"/>
              <a:t>_); //</a:t>
            </a:r>
            <a:r>
              <a:rPr lang="en-US" sz="800" dirty="0" err="1"/>
              <a:t>pwm</a:t>
            </a:r>
            <a:r>
              <a:rPr lang="en-US" sz="800" dirty="0"/>
              <a:t> to drive the lights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analogWrite</a:t>
            </a:r>
            <a:r>
              <a:rPr lang="en-US" sz="800" dirty="0"/>
              <a:t>( consolePwmPout2_, </a:t>
            </a:r>
            <a:r>
              <a:rPr lang="en-US" sz="800" dirty="0" err="1"/>
              <a:t>consoleOutLevel</a:t>
            </a:r>
            <a:r>
              <a:rPr lang="en-US" sz="800" dirty="0"/>
              <a:t>_); //</a:t>
            </a:r>
            <a:r>
              <a:rPr lang="en-US" sz="800" dirty="0" err="1"/>
              <a:t>pwm</a:t>
            </a:r>
            <a:r>
              <a:rPr lang="en-US" sz="800" dirty="0"/>
              <a:t> to drive the lights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analogWrite</a:t>
            </a:r>
            <a:r>
              <a:rPr lang="en-US" sz="800" dirty="0"/>
              <a:t>( consolePwmPout3_, </a:t>
            </a:r>
            <a:r>
              <a:rPr lang="en-US" sz="800" dirty="0" err="1"/>
              <a:t>consoleOutLevel</a:t>
            </a:r>
            <a:r>
              <a:rPr lang="en-US" sz="800" dirty="0"/>
              <a:t>_); //</a:t>
            </a:r>
            <a:r>
              <a:rPr lang="en-US" sz="800" dirty="0" err="1"/>
              <a:t>pwm</a:t>
            </a:r>
            <a:r>
              <a:rPr lang="en-US" sz="800" dirty="0"/>
              <a:t> to drive the </a:t>
            </a:r>
          </a:p>
          <a:p>
            <a:r>
              <a:rPr lang="en-US" sz="800" dirty="0"/>
              <a:t>}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</a:t>
            </a:r>
            <a:r>
              <a:rPr lang="en-US" sz="800" dirty="0" err="1"/>
              <a:t>IntegerBuffer</a:t>
            </a:r>
            <a:r>
              <a:rPr lang="en-US" sz="800" dirty="0"/>
              <a:t> </a:t>
            </a:r>
            <a:r>
              <a:rPr lang="en-US" sz="800" dirty="0" err="1"/>
              <a:t>priConsolesBrtKnbBuffer</a:t>
            </a:r>
            <a:r>
              <a:rPr lang="en-US" sz="800" dirty="0"/>
              <a:t>(0x440e, 0xffff, 0, </a:t>
            </a:r>
            <a:r>
              <a:rPr lang="en-US" sz="800" dirty="0" err="1"/>
              <a:t>onPriConsolesBrtKnbChange</a:t>
            </a:r>
            <a:r>
              <a:rPr lang="en-US" sz="800" dirty="0"/>
              <a:t>);</a:t>
            </a:r>
          </a:p>
          <a:p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//----------------------</a:t>
            </a:r>
          </a:p>
          <a:p>
            <a:r>
              <a:rPr lang="en-US" sz="800" dirty="0"/>
              <a:t>//  Invert and adjust the pressure gauge</a:t>
            </a:r>
          </a:p>
          <a:p>
            <a:r>
              <a:rPr lang="en-US" sz="800" dirty="0"/>
              <a:t>//----------------------</a:t>
            </a:r>
          </a:p>
          <a:p>
            <a:r>
              <a:rPr lang="en-US" sz="800" dirty="0"/>
              <a:t>void </a:t>
            </a:r>
            <a:r>
              <a:rPr lang="en-US" sz="800" dirty="0" err="1"/>
              <a:t>onOxygenPressureChange</a:t>
            </a:r>
            <a:r>
              <a:rPr lang="en-US" sz="800" dirty="0"/>
              <a:t>(unsigned int </a:t>
            </a:r>
            <a:r>
              <a:rPr lang="en-US" sz="800" dirty="0" err="1"/>
              <a:t>newValue</a:t>
            </a:r>
            <a:r>
              <a:rPr lang="en-US" sz="800" dirty="0"/>
              <a:t>) </a:t>
            </a:r>
          </a:p>
          <a:p>
            <a:r>
              <a:rPr lang="en-US" sz="800" dirty="0"/>
              <a:t>{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oxygenPressureValue</a:t>
            </a:r>
            <a:r>
              <a:rPr lang="en-US" sz="800" dirty="0"/>
              <a:t> = map(</a:t>
            </a:r>
            <a:r>
              <a:rPr lang="en-US" sz="800" dirty="0" err="1"/>
              <a:t>newValue</a:t>
            </a:r>
            <a:r>
              <a:rPr lang="en-US" sz="800" dirty="0"/>
              <a:t>, 0, 14000, 70, 1);   </a:t>
            </a:r>
          </a:p>
          <a:p>
            <a:r>
              <a:rPr lang="en-US" sz="800" dirty="0"/>
              <a:t>    //</a:t>
            </a:r>
            <a:r>
              <a:rPr lang="en-US" sz="800" dirty="0" err="1"/>
              <a:t>oxygenPressureValue</a:t>
            </a:r>
            <a:r>
              <a:rPr lang="en-US" sz="800" dirty="0"/>
              <a:t> = map(</a:t>
            </a:r>
            <a:r>
              <a:rPr lang="en-US" sz="800" dirty="0" err="1"/>
              <a:t>newValue</a:t>
            </a:r>
            <a:r>
              <a:rPr lang="en-US" sz="800" dirty="0"/>
              <a:t>, 0, 65535, 2400, 544);   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oxygenPressureServo.write</a:t>
            </a:r>
            <a:r>
              <a:rPr lang="en-US" sz="800" dirty="0"/>
              <a:t>( </a:t>
            </a:r>
            <a:r>
              <a:rPr lang="en-US" sz="800" dirty="0" err="1"/>
              <a:t>oxygenPressureValue</a:t>
            </a:r>
            <a:r>
              <a:rPr lang="en-US" sz="800" dirty="0"/>
              <a:t> );</a:t>
            </a:r>
          </a:p>
          <a:p>
            <a:r>
              <a:rPr lang="en-US" sz="800" dirty="0"/>
              <a:t>}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</a:t>
            </a:r>
            <a:r>
              <a:rPr lang="en-US" sz="800" dirty="0" err="1"/>
              <a:t>IntegerBuffer</a:t>
            </a:r>
            <a:r>
              <a:rPr lang="en-US" sz="800" dirty="0"/>
              <a:t> </a:t>
            </a:r>
            <a:r>
              <a:rPr lang="en-US" sz="800" dirty="0" err="1"/>
              <a:t>oxygenPressureBuffer</a:t>
            </a:r>
            <a:r>
              <a:rPr lang="en-US" sz="800" dirty="0"/>
              <a:t>(0x44e8, 0xffff, 0, </a:t>
            </a:r>
            <a:r>
              <a:rPr lang="en-US" sz="800" dirty="0" err="1"/>
              <a:t>onOxygenPressureChange</a:t>
            </a:r>
            <a:r>
              <a:rPr lang="en-US" sz="800" dirty="0"/>
              <a:t>);</a:t>
            </a:r>
          </a:p>
          <a:p>
            <a:endParaRPr lang="en-US" sz="800" dirty="0"/>
          </a:p>
          <a:p>
            <a:r>
              <a:rPr lang="en-US" sz="800" dirty="0"/>
              <a:t>//</a:t>
            </a:r>
          </a:p>
          <a:p>
            <a:r>
              <a:rPr lang="en-US" sz="800" dirty="0"/>
              <a:t>//Sync the game with the buttons</a:t>
            </a:r>
          </a:p>
          <a:p>
            <a:r>
              <a:rPr lang="en-US" sz="800" dirty="0"/>
              <a:t>//</a:t>
            </a:r>
          </a:p>
          <a:p>
            <a:r>
              <a:rPr lang="en-US" sz="800" dirty="0"/>
              <a:t>void </a:t>
            </a:r>
            <a:r>
              <a:rPr lang="en-US" sz="800" dirty="0" err="1"/>
              <a:t>PollAllControls</a:t>
            </a:r>
            <a:r>
              <a:rPr lang="en-US" sz="800" dirty="0"/>
              <a:t>()</a:t>
            </a:r>
          </a:p>
          <a:p>
            <a:r>
              <a:rPr lang="en-US" sz="800" dirty="0"/>
              <a:t>{</a:t>
            </a:r>
          </a:p>
          <a:p>
            <a:endParaRPr lang="en-US" sz="800" dirty="0"/>
          </a:p>
          <a:p>
            <a:r>
              <a:rPr lang="en-US" sz="800" dirty="0"/>
              <a:t>    </a:t>
            </a:r>
            <a:r>
              <a:rPr lang="en-US" sz="800" dirty="0" err="1"/>
              <a:t>engAntiIce.pollInputCurrent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iffAntSelSw.pollInputCurrent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uhfAntSelSw.pollInputCurrent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mmcPwrSw.pollInputCurrent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stStaSw.pollInputCurrent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mfdSw.pollInputCurrent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ufcSw.pollInputCurrent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mapSw.pollInputCurrent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gpsSw.pollInputCurrent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dlSw.pollInputCurrent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insKnb.pollInputCurrent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midsLvtKnb.pollInputCurrent</a:t>
            </a:r>
            <a:r>
              <a:rPr lang="en-US" sz="800" dirty="0"/>
              <a:t>();</a:t>
            </a:r>
          </a:p>
          <a:p>
            <a:endParaRPr lang="en-US" sz="800" dirty="0"/>
          </a:p>
          <a:p>
            <a:r>
              <a:rPr lang="en-US" sz="800" dirty="0"/>
              <a:t>    //Oxygen</a:t>
            </a:r>
          </a:p>
          <a:p>
            <a:r>
              <a:rPr lang="en-US" sz="800" dirty="0"/>
              <a:t>    ky58FillKnb.pollInputCurrent();</a:t>
            </a:r>
          </a:p>
          <a:p>
            <a:r>
              <a:rPr lang="en-US" sz="800" dirty="0"/>
              <a:t>    ky58ModeKnb.pollInputCurrent();</a:t>
            </a:r>
          </a:p>
          <a:p>
            <a:r>
              <a:rPr lang="en-US" sz="800" dirty="0"/>
              <a:t>    ky58PwrKnb.pollInputCurrent();</a:t>
            </a:r>
          </a:p>
          <a:p>
            <a:r>
              <a:rPr lang="en-US" sz="800" dirty="0"/>
              <a:t>    ky58VolKnb.pollInputCurrent();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oxyDiluterLvr.pollInputCurrent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//</a:t>
            </a:r>
            <a:r>
              <a:rPr lang="en-US" sz="800" dirty="0" err="1"/>
              <a:t>oxyEmergLvr.pollInputCurrent</a:t>
            </a:r>
            <a:r>
              <a:rPr lang="en-US" sz="800" dirty="0"/>
              <a:t>(); being flaky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oxySupplyLvr.pollInputCurrent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   //</a:t>
            </a:r>
            <a:r>
              <a:rPr lang="en-US" sz="800" dirty="0" err="1"/>
              <a:t>plainCipherSw.pollInputCurrent</a:t>
            </a:r>
            <a:r>
              <a:rPr lang="en-US" sz="800" dirty="0"/>
              <a:t>();</a:t>
            </a:r>
          </a:p>
          <a:p>
            <a:r>
              <a:rPr lang="en-US" sz="800" dirty="0"/>
              <a:t> </a:t>
            </a:r>
          </a:p>
          <a:p>
            <a:r>
              <a:rPr lang="en-US" sz="800" dirty="0"/>
              <a:t>}</a:t>
            </a:r>
          </a:p>
          <a:p>
            <a:endParaRPr lang="en-US" sz="800" dirty="0"/>
          </a:p>
          <a:p>
            <a:r>
              <a:rPr lang="en-US" sz="800" dirty="0"/>
              <a:t>//</a:t>
            </a:r>
          </a:p>
          <a:p>
            <a:r>
              <a:rPr lang="en-US" sz="800" dirty="0"/>
              <a:t>//This is the update counter, we can use this to force a sync between buttons and game</a:t>
            </a:r>
          </a:p>
          <a:p>
            <a:r>
              <a:rPr lang="en-US" sz="800" dirty="0"/>
              <a:t>//</a:t>
            </a:r>
          </a:p>
          <a:p>
            <a:r>
              <a:rPr lang="en-US" sz="800" dirty="0"/>
              <a:t>void </a:t>
            </a:r>
            <a:r>
              <a:rPr lang="en-US" sz="800" dirty="0" err="1"/>
              <a:t>onUpdateCounterChange</a:t>
            </a:r>
            <a:r>
              <a:rPr lang="en-US" sz="800" dirty="0"/>
              <a:t>(unsigned int </a:t>
            </a:r>
            <a:r>
              <a:rPr lang="en-US" sz="800" dirty="0" err="1"/>
              <a:t>newValue</a:t>
            </a:r>
            <a:r>
              <a:rPr lang="en-US" sz="800" dirty="0"/>
              <a:t>) </a:t>
            </a:r>
          </a:p>
          <a:p>
            <a:r>
              <a:rPr lang="en-US" sz="800" dirty="0"/>
              <a:t>{</a:t>
            </a:r>
          </a:p>
          <a:p>
            <a:r>
              <a:rPr lang="en-US" sz="800" dirty="0"/>
              <a:t>    if (newValue%25 == 0)</a:t>
            </a:r>
          </a:p>
          <a:p>
            <a:r>
              <a:rPr lang="en-US" sz="800" dirty="0"/>
              <a:t>    {</a:t>
            </a:r>
          </a:p>
          <a:p>
            <a:r>
              <a:rPr lang="en-US" sz="800" dirty="0"/>
              <a:t>        </a:t>
            </a:r>
            <a:r>
              <a:rPr lang="en-US" sz="800" dirty="0" err="1"/>
              <a:t>PollAllControls</a:t>
            </a:r>
            <a:r>
              <a:rPr lang="en-US" sz="800" dirty="0"/>
              <a:t>();     </a:t>
            </a:r>
          </a:p>
          <a:p>
            <a:r>
              <a:rPr lang="en-US" sz="800" dirty="0"/>
              <a:t>    }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lastUpdateCounter</a:t>
            </a:r>
            <a:r>
              <a:rPr lang="en-US" sz="800" dirty="0"/>
              <a:t>_ = </a:t>
            </a:r>
            <a:r>
              <a:rPr lang="en-US" sz="800" dirty="0" err="1"/>
              <a:t>newValue</a:t>
            </a:r>
            <a:r>
              <a:rPr lang="en-US" sz="800" dirty="0"/>
              <a:t>;</a:t>
            </a:r>
          </a:p>
          <a:p>
            <a:r>
              <a:rPr lang="en-US" sz="800" dirty="0"/>
              <a:t>}</a:t>
            </a:r>
          </a:p>
          <a:p>
            <a:r>
              <a:rPr lang="en-US" sz="800" dirty="0" err="1"/>
              <a:t>DcsBios</a:t>
            </a:r>
            <a:r>
              <a:rPr lang="en-US" sz="800" dirty="0"/>
              <a:t>::</a:t>
            </a:r>
            <a:r>
              <a:rPr lang="en-US" sz="800" dirty="0" err="1"/>
              <a:t>IntegerBuffer</a:t>
            </a:r>
            <a:r>
              <a:rPr lang="en-US" sz="800" dirty="0"/>
              <a:t> </a:t>
            </a:r>
            <a:r>
              <a:rPr lang="en-US" sz="800" dirty="0" err="1"/>
              <a:t>UpdateCounterBuffer</a:t>
            </a:r>
            <a:r>
              <a:rPr lang="en-US" sz="800" dirty="0"/>
              <a:t>(0xfffe, 0x00ff, 0, </a:t>
            </a:r>
            <a:r>
              <a:rPr lang="en-US" sz="800" dirty="0" err="1"/>
              <a:t>onUpdateCounterChange</a:t>
            </a:r>
            <a:r>
              <a:rPr lang="en-US" sz="800" dirty="0"/>
              <a:t>);</a:t>
            </a:r>
          </a:p>
          <a:p>
            <a:endParaRPr lang="en-US" sz="800" dirty="0"/>
          </a:p>
          <a:p>
            <a:r>
              <a:rPr lang="en-US" sz="800" dirty="0"/>
              <a:t>// </a:t>
            </a:r>
          </a:p>
          <a:p>
            <a:r>
              <a:rPr lang="en-US" sz="800" dirty="0"/>
              <a:t>//  Main Functions</a:t>
            </a:r>
          </a:p>
          <a:p>
            <a:r>
              <a:rPr lang="en-US" sz="800" dirty="0"/>
              <a:t>//</a:t>
            </a:r>
          </a:p>
          <a:p>
            <a:r>
              <a:rPr lang="en-US" sz="800" dirty="0"/>
              <a:t>void setup() </a:t>
            </a:r>
          </a:p>
          <a:p>
            <a:r>
              <a:rPr lang="en-US" sz="800" dirty="0"/>
              <a:t>{</a:t>
            </a:r>
          </a:p>
          <a:p>
            <a:r>
              <a:rPr lang="en-US" sz="800" dirty="0"/>
              <a:t>  </a:t>
            </a:r>
            <a:r>
              <a:rPr lang="en-US" sz="800" dirty="0" err="1"/>
              <a:t>oxygenPressureServo.attach</a:t>
            </a:r>
            <a:r>
              <a:rPr lang="en-US" sz="800" dirty="0"/>
              <a:t>( </a:t>
            </a:r>
            <a:r>
              <a:rPr lang="en-US" sz="800" dirty="0" err="1"/>
              <a:t>oxygenPressurePin</a:t>
            </a:r>
            <a:r>
              <a:rPr lang="en-US" sz="800" dirty="0"/>
              <a:t> ); //connect the servo object and pin</a:t>
            </a:r>
          </a:p>
          <a:p>
            <a:r>
              <a:rPr lang="en-US" sz="800" dirty="0"/>
              <a:t>  //</a:t>
            </a:r>
            <a:r>
              <a:rPr lang="en-US" sz="800" dirty="0" err="1"/>
              <a:t>oxygenPressureServo.write</a:t>
            </a:r>
            <a:r>
              <a:rPr lang="en-US" sz="800" dirty="0"/>
              <a:t>( 70 );</a:t>
            </a:r>
          </a:p>
          <a:p>
            <a:r>
              <a:rPr lang="en-US" sz="800" dirty="0"/>
              <a:t>  </a:t>
            </a:r>
          </a:p>
          <a:p>
            <a:r>
              <a:rPr lang="en-US" sz="800" dirty="0"/>
              <a:t>  </a:t>
            </a:r>
            <a:r>
              <a:rPr lang="en-US" sz="800" dirty="0" err="1"/>
              <a:t>pinMode</a:t>
            </a:r>
            <a:r>
              <a:rPr lang="en-US" sz="800" dirty="0"/>
              <a:t>(</a:t>
            </a:r>
            <a:r>
              <a:rPr lang="en-US" sz="800" dirty="0" err="1"/>
              <a:t>consolePwmPout</a:t>
            </a:r>
            <a:r>
              <a:rPr lang="en-US" sz="800" dirty="0"/>
              <a:t>_, OUTPUT); //for the backlight</a:t>
            </a:r>
          </a:p>
          <a:p>
            <a:r>
              <a:rPr lang="en-US" sz="800" dirty="0"/>
              <a:t>  </a:t>
            </a:r>
            <a:r>
              <a:rPr lang="en-US" sz="800" dirty="0" err="1"/>
              <a:t>pinMode</a:t>
            </a:r>
            <a:r>
              <a:rPr lang="en-US" sz="800" dirty="0"/>
              <a:t>(consolePwmPout2_, OUTPUT); //for the backlight</a:t>
            </a:r>
          </a:p>
          <a:p>
            <a:r>
              <a:rPr lang="en-US" sz="800" dirty="0"/>
              <a:t>  </a:t>
            </a:r>
            <a:r>
              <a:rPr lang="en-US" sz="800" dirty="0" err="1"/>
              <a:t>pinMode</a:t>
            </a:r>
            <a:r>
              <a:rPr lang="en-US" sz="800" dirty="0"/>
              <a:t>(consolePwmPout3_, OUTPUT); //for the backlight</a:t>
            </a:r>
          </a:p>
          <a:p>
            <a:r>
              <a:rPr lang="en-US" sz="800" dirty="0"/>
              <a:t>  </a:t>
            </a:r>
            <a:r>
              <a:rPr lang="en-US" sz="800" dirty="0" err="1"/>
              <a:t>analogWrite</a:t>
            </a:r>
            <a:r>
              <a:rPr lang="en-US" sz="800" dirty="0"/>
              <a:t>( </a:t>
            </a:r>
            <a:r>
              <a:rPr lang="en-US" sz="800" dirty="0" err="1"/>
              <a:t>consolePwmPout</a:t>
            </a:r>
            <a:r>
              <a:rPr lang="en-US" sz="800" dirty="0"/>
              <a:t>_, </a:t>
            </a:r>
            <a:r>
              <a:rPr lang="en-US" sz="800" dirty="0" err="1"/>
              <a:t>consoleOutLevel</a:t>
            </a:r>
            <a:r>
              <a:rPr lang="en-US" sz="800" dirty="0"/>
              <a:t>_); //</a:t>
            </a:r>
            <a:r>
              <a:rPr lang="en-US" sz="800" dirty="0" err="1"/>
              <a:t>pwm</a:t>
            </a:r>
            <a:r>
              <a:rPr lang="en-US" sz="800" dirty="0"/>
              <a:t> to drive the lights</a:t>
            </a:r>
          </a:p>
          <a:p>
            <a:r>
              <a:rPr lang="en-US" sz="800" dirty="0"/>
              <a:t>  </a:t>
            </a:r>
            <a:r>
              <a:rPr lang="en-US" sz="800" dirty="0" err="1"/>
              <a:t>analogWrite</a:t>
            </a:r>
            <a:r>
              <a:rPr lang="en-US" sz="800" dirty="0"/>
              <a:t>( consolePwmPout2_, </a:t>
            </a:r>
            <a:r>
              <a:rPr lang="en-US" sz="800" dirty="0" err="1"/>
              <a:t>consoleOutLevel</a:t>
            </a:r>
            <a:r>
              <a:rPr lang="en-US" sz="800" dirty="0"/>
              <a:t>_); //</a:t>
            </a:r>
            <a:r>
              <a:rPr lang="en-US" sz="800" dirty="0" err="1"/>
              <a:t>pwm</a:t>
            </a:r>
            <a:r>
              <a:rPr lang="en-US" sz="800" dirty="0"/>
              <a:t> to drive the lights</a:t>
            </a:r>
          </a:p>
          <a:p>
            <a:r>
              <a:rPr lang="en-US" sz="800" dirty="0"/>
              <a:t>  </a:t>
            </a:r>
            <a:r>
              <a:rPr lang="en-US" sz="800" dirty="0" err="1"/>
              <a:t>analogWrite</a:t>
            </a:r>
            <a:r>
              <a:rPr lang="en-US" sz="800" dirty="0"/>
              <a:t>( consolePwmPout3_, </a:t>
            </a:r>
            <a:r>
              <a:rPr lang="en-US" sz="800" dirty="0" err="1"/>
              <a:t>consoleOutLevel</a:t>
            </a:r>
            <a:r>
              <a:rPr lang="en-US" sz="800" dirty="0"/>
              <a:t>_); //</a:t>
            </a:r>
            <a:r>
              <a:rPr lang="en-US" sz="800" dirty="0" err="1"/>
              <a:t>pwm</a:t>
            </a:r>
            <a:r>
              <a:rPr lang="en-US" sz="800" dirty="0"/>
              <a:t> to drive the lights</a:t>
            </a:r>
          </a:p>
          <a:p>
            <a:r>
              <a:rPr lang="en-US" sz="800" dirty="0"/>
              <a:t>  </a:t>
            </a:r>
            <a:r>
              <a:rPr lang="en-US" sz="800" dirty="0" err="1"/>
              <a:t>DcsBios</a:t>
            </a:r>
            <a:r>
              <a:rPr lang="en-US" sz="800" dirty="0"/>
              <a:t>::setup();</a:t>
            </a:r>
          </a:p>
          <a:p>
            <a:r>
              <a:rPr lang="en-US" sz="800" dirty="0"/>
              <a:t>  </a:t>
            </a:r>
            <a:r>
              <a:rPr lang="en-US" sz="800" dirty="0" err="1"/>
              <a:t>PollAllControls</a:t>
            </a:r>
            <a:r>
              <a:rPr lang="en-US" sz="800" dirty="0"/>
              <a:t>(); //sync the buttons at start</a:t>
            </a:r>
          </a:p>
          <a:p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  </a:t>
            </a:r>
          </a:p>
          <a:p>
            <a:r>
              <a:rPr lang="en-US" sz="800" dirty="0"/>
              <a:t> }</a:t>
            </a:r>
          </a:p>
          <a:p>
            <a:endParaRPr lang="en-US" sz="800" dirty="0"/>
          </a:p>
          <a:p>
            <a:r>
              <a:rPr lang="en-US" sz="800" dirty="0"/>
              <a:t>void loop() {</a:t>
            </a:r>
          </a:p>
          <a:p>
            <a:r>
              <a:rPr lang="en-US" sz="800" dirty="0"/>
              <a:t>  </a:t>
            </a:r>
            <a:r>
              <a:rPr lang="en-US" sz="800" dirty="0" err="1"/>
              <a:t>DcsBios</a:t>
            </a:r>
            <a:r>
              <a:rPr lang="en-US" sz="800" dirty="0"/>
              <a:t>::loop();</a:t>
            </a:r>
          </a:p>
          <a:p>
            <a:endParaRPr lang="en-US" sz="800" dirty="0"/>
          </a:p>
          <a:p>
            <a:r>
              <a:rPr lang="en-US" sz="800" dirty="0"/>
              <a:t>  //This code checks </a:t>
            </a:r>
            <a:r>
              <a:rPr lang="en-US" sz="800" dirty="0" err="1"/>
              <a:t>eveyr</a:t>
            </a:r>
            <a:r>
              <a:rPr lang="en-US" sz="800" dirty="0"/>
              <a:t> 10 seconds to see if DCS is still locked and turns off the LEDS</a:t>
            </a:r>
          </a:p>
          <a:p>
            <a:r>
              <a:rPr lang="en-US" sz="800" dirty="0"/>
              <a:t>  unsigned long </a:t>
            </a:r>
            <a:r>
              <a:rPr lang="en-US" sz="800" dirty="0" err="1"/>
              <a:t>currentMillis</a:t>
            </a:r>
            <a:r>
              <a:rPr lang="en-US" sz="800" dirty="0"/>
              <a:t> = </a:t>
            </a:r>
            <a:r>
              <a:rPr lang="en-US" sz="800" dirty="0" err="1"/>
              <a:t>millis</a:t>
            </a:r>
            <a:r>
              <a:rPr lang="en-US" sz="800" dirty="0"/>
              <a:t>();</a:t>
            </a:r>
          </a:p>
          <a:p>
            <a:r>
              <a:rPr lang="en-US" sz="800" dirty="0"/>
              <a:t>  if (</a:t>
            </a:r>
            <a:r>
              <a:rPr lang="en-US" sz="800" dirty="0" err="1"/>
              <a:t>currentMillis</a:t>
            </a:r>
            <a:r>
              <a:rPr lang="en-US" sz="800" dirty="0"/>
              <a:t> - </a:t>
            </a:r>
            <a:r>
              <a:rPr lang="en-US" sz="800" dirty="0" err="1"/>
              <a:t>previousMillis</a:t>
            </a:r>
            <a:r>
              <a:rPr lang="en-US" sz="800" dirty="0"/>
              <a:t>_ &gt;= 10e3) </a:t>
            </a:r>
          </a:p>
          <a:p>
            <a:r>
              <a:rPr lang="en-US" sz="800" dirty="0"/>
              <a:t>  {</a:t>
            </a:r>
          </a:p>
          <a:p>
            <a:r>
              <a:rPr lang="en-US" sz="800" dirty="0"/>
              <a:t>    // save the last time you blinked the LED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previousMillis</a:t>
            </a:r>
            <a:r>
              <a:rPr lang="en-US" sz="800" dirty="0"/>
              <a:t>_ = </a:t>
            </a:r>
            <a:r>
              <a:rPr lang="en-US" sz="800" dirty="0" err="1"/>
              <a:t>currentMillis</a:t>
            </a:r>
            <a:r>
              <a:rPr lang="en-US" sz="800" dirty="0"/>
              <a:t>;</a:t>
            </a:r>
          </a:p>
          <a:p>
            <a:r>
              <a:rPr lang="en-US" sz="800" dirty="0"/>
              <a:t>    if (</a:t>
            </a:r>
            <a:r>
              <a:rPr lang="en-US" sz="800" dirty="0" err="1"/>
              <a:t>lastUpdateCounter</a:t>
            </a:r>
            <a:r>
              <a:rPr lang="en-US" sz="800" dirty="0"/>
              <a:t>_ == </a:t>
            </a:r>
            <a:r>
              <a:rPr lang="en-US" sz="800" dirty="0" err="1"/>
              <a:t>priorUpdateCounter</a:t>
            </a:r>
            <a:r>
              <a:rPr lang="en-US" sz="800" dirty="0"/>
              <a:t>_) //We </a:t>
            </a:r>
            <a:r>
              <a:rPr lang="en-US" sz="800" dirty="0" err="1"/>
              <a:t>havnt</a:t>
            </a:r>
            <a:r>
              <a:rPr lang="en-US" sz="800" dirty="0"/>
              <a:t> gotten any new data</a:t>
            </a:r>
          </a:p>
          <a:p>
            <a:r>
              <a:rPr lang="en-US" sz="800" dirty="0"/>
              <a:t>    {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consoleOutLevel</a:t>
            </a:r>
            <a:r>
              <a:rPr lang="en-US" sz="800" dirty="0"/>
              <a:t>_ = 0;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analogWrite</a:t>
            </a:r>
            <a:r>
              <a:rPr lang="en-US" sz="800" dirty="0"/>
              <a:t>( </a:t>
            </a:r>
            <a:r>
              <a:rPr lang="en-US" sz="800" dirty="0" err="1"/>
              <a:t>consolePwmPout</a:t>
            </a:r>
            <a:r>
              <a:rPr lang="en-US" sz="800" dirty="0"/>
              <a:t>_, </a:t>
            </a:r>
            <a:r>
              <a:rPr lang="en-US" sz="800" dirty="0" err="1"/>
              <a:t>consoleOutLevel</a:t>
            </a:r>
            <a:r>
              <a:rPr lang="en-US" sz="800" dirty="0"/>
              <a:t>_); //</a:t>
            </a:r>
            <a:r>
              <a:rPr lang="en-US" sz="800" dirty="0" err="1"/>
              <a:t>pwm</a:t>
            </a:r>
            <a:r>
              <a:rPr lang="en-US" sz="800" dirty="0"/>
              <a:t> to drive the lights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analogWrite</a:t>
            </a:r>
            <a:r>
              <a:rPr lang="en-US" sz="800" dirty="0"/>
              <a:t>( consolePwmPout2_, </a:t>
            </a:r>
            <a:r>
              <a:rPr lang="en-US" sz="800" dirty="0" err="1"/>
              <a:t>consoleOutLevel</a:t>
            </a:r>
            <a:r>
              <a:rPr lang="en-US" sz="800" dirty="0"/>
              <a:t>_); //</a:t>
            </a:r>
            <a:r>
              <a:rPr lang="en-US" sz="800" dirty="0" err="1"/>
              <a:t>pwm</a:t>
            </a:r>
            <a:r>
              <a:rPr lang="en-US" sz="800" dirty="0"/>
              <a:t> to drive the lights</a:t>
            </a:r>
          </a:p>
          <a:p>
            <a:r>
              <a:rPr lang="en-US" sz="800" dirty="0"/>
              <a:t>       </a:t>
            </a:r>
            <a:r>
              <a:rPr lang="en-US" sz="800" dirty="0" err="1"/>
              <a:t>analogWrite</a:t>
            </a:r>
            <a:r>
              <a:rPr lang="en-US" sz="800" dirty="0"/>
              <a:t>( consolePwmPout3_, </a:t>
            </a:r>
            <a:r>
              <a:rPr lang="en-US" sz="800" dirty="0" err="1"/>
              <a:t>consoleOutLevel</a:t>
            </a:r>
            <a:r>
              <a:rPr lang="en-US" sz="800" dirty="0"/>
              <a:t>_); //</a:t>
            </a:r>
            <a:r>
              <a:rPr lang="en-US" sz="800" dirty="0" err="1"/>
              <a:t>pwm</a:t>
            </a:r>
            <a:r>
              <a:rPr lang="en-US" sz="800" dirty="0"/>
              <a:t> to drive the lights</a:t>
            </a:r>
          </a:p>
          <a:p>
            <a:r>
              <a:rPr lang="en-US" sz="800" dirty="0"/>
              <a:t>    }</a:t>
            </a:r>
          </a:p>
          <a:p>
            <a:r>
              <a:rPr lang="en-US" sz="800" dirty="0"/>
              <a:t>    </a:t>
            </a:r>
            <a:r>
              <a:rPr lang="en-US" sz="800" dirty="0" err="1"/>
              <a:t>priorUpdateCounter</a:t>
            </a:r>
            <a:r>
              <a:rPr lang="en-US" sz="800" dirty="0"/>
              <a:t>_ = </a:t>
            </a:r>
            <a:r>
              <a:rPr lang="en-US" sz="800" dirty="0" err="1"/>
              <a:t>lastUpdateCounter</a:t>
            </a:r>
            <a:r>
              <a:rPr lang="en-US" sz="800" dirty="0"/>
              <a:t>_;</a:t>
            </a:r>
          </a:p>
          <a:p>
            <a:r>
              <a:rPr lang="en-US" sz="800" dirty="0"/>
              <a:t>  }</a:t>
            </a:r>
          </a:p>
          <a:p>
            <a:endParaRPr lang="en-US" sz="800" dirty="0"/>
          </a:p>
          <a:p>
            <a:endParaRPr lang="en-US" sz="800" dirty="0"/>
          </a:p>
          <a:p>
            <a:r>
              <a:rPr lang="en-US" sz="800" dirty="0"/>
              <a:t>  </a:t>
            </a:r>
          </a:p>
          <a:p>
            <a:r>
              <a:rPr lang="en-US" sz="800"/>
              <a:t>}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101765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072C6-A373-4460-BBE7-1B9A73A21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O2 Panel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47E0E7-A318-4E68-BBD5-FB1ECAD5A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769" y="1581439"/>
            <a:ext cx="3588787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453237-E0EC-43E1-AA0F-808696989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212" y="1504878"/>
            <a:ext cx="3002973" cy="450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891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D392-F4EA-4081-BC2A-000730709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47D43D-738E-49CE-ADE5-09A64EFDA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07" y="1349828"/>
            <a:ext cx="3016866" cy="4680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BA1890-2E10-4431-A668-B51D3A23E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5139" y="936170"/>
            <a:ext cx="2857981" cy="550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357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594A-7AD7-4A34-8DA0-43A792FE6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0DF3AF-F4E6-45A2-AB65-46936E550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05" y="1690688"/>
            <a:ext cx="4125843" cy="2803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C821D2-F95A-4505-8FCE-B125DEDF8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6875" y="4604977"/>
            <a:ext cx="5047364" cy="214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827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659</TotalTime>
  <Words>1341</Words>
  <Application>Microsoft Office PowerPoint</Application>
  <PresentationFormat>On-screen Show (4:3)</PresentationFormat>
  <Paragraphs>360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Drawings for Avionics Power Panel And Oxygen</vt:lpstr>
      <vt:lpstr>Laser Templates File: rightConsole_avionicsPwrPAnel</vt:lpstr>
      <vt:lpstr>LED Circuit</vt:lpstr>
      <vt:lpstr>PowerPoint Presentation</vt:lpstr>
      <vt:lpstr>PowerPoint Presentation</vt:lpstr>
      <vt:lpstr>Source CODE</vt:lpstr>
      <vt:lpstr>O2 Panel</vt:lpstr>
      <vt:lpstr>PowerPoint Presentation</vt:lpstr>
      <vt:lpstr>PowerPoint Presentation</vt:lpstr>
      <vt:lpstr>2 Aux panels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 c</dc:creator>
  <cp:lastModifiedBy>c c</cp:lastModifiedBy>
  <cp:revision>26</cp:revision>
  <cp:lastPrinted>2020-12-29T02:05:51Z</cp:lastPrinted>
  <dcterms:created xsi:type="dcterms:W3CDTF">2020-11-13T18:54:27Z</dcterms:created>
  <dcterms:modified xsi:type="dcterms:W3CDTF">2021-05-05T03:14:30Z</dcterms:modified>
</cp:coreProperties>
</file>